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302" r:id="rId2"/>
    <p:sldId id="273" r:id="rId3"/>
    <p:sldId id="274" r:id="rId4"/>
    <p:sldId id="289" r:id="rId5"/>
    <p:sldId id="290" r:id="rId6"/>
    <p:sldId id="291" r:id="rId7"/>
    <p:sldId id="292" r:id="rId8"/>
    <p:sldId id="277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0DC7B9-F5D9-F054-1ED5-3155DB8BA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91C9199-A5F8-52B5-3FA3-1F0C81A202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56EEC664-9EB6-FFA3-6332-90CA1286E519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B777BBB-BF6B-CA5E-BE3E-78A80FA90969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8670EB6-6DC0-488A-9258-A063ABCA4B77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14EAF5BA-B039-662A-5221-BB160534D32E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Je </a:t>
              </a:r>
              <a:r>
                <a:rPr lang="fr-FR" sz="3200" b="1" dirty="0">
                  <a:solidFill>
                    <a:schemeClr val="bg1"/>
                  </a:solidFill>
                </a:rPr>
                <a:t>trouve le complément à la dizaine supérieure.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4ED400A7-6918-840C-C258-2C1554C984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49941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3" y="6490151"/>
            <a:ext cx="771847" cy="367849"/>
          </a:xfrm>
        </p:spPr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782948" y="1100447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87 + …  = 90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5044C5A-FEF7-98E1-133B-831A45A0A44D}"/>
              </a:ext>
            </a:extLst>
          </p:cNvPr>
          <p:cNvGrpSpPr/>
          <p:nvPr/>
        </p:nvGrpSpPr>
        <p:grpSpPr>
          <a:xfrm>
            <a:off x="472335" y="4221517"/>
            <a:ext cx="10167956" cy="881571"/>
            <a:chOff x="472335" y="4221517"/>
            <a:chExt cx="10167956" cy="881571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DE8C1C7D-08C8-3F95-7BE8-D5786E5ADA04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7EA216A-329F-B1BC-9E33-E75BD84E9800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44B3EC7-4852-8E58-ECB0-5B3A6BDE888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033BD2AC-866E-662D-3F6A-9834E615B13D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71E79FC8-5563-8375-B9BC-F96A7B4E623E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C298810B-D42F-2EEA-B8BF-3FA6B0946C0E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9FC5A71A-16AD-43E1-11B5-6DFF57BE2105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13EEC4FE-A4D0-1682-12F3-80EC59DC3097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8D83B7E6-72FE-DB39-D0BF-781218672509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3B4029F5-9C40-073D-40A4-03898808789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6998D485-034C-034A-77B0-1C015ECE5C75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736A4F64-2BC0-8F7F-FF22-DB575F276A9E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366C6A9-B829-C278-8DA4-BEF64363CD3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926BCBD4-6E52-F54C-7E4F-EA2DCBC2D93C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65555D6A-A2E5-1FC9-7FCC-10B4EF0F9F84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5F75A6C9-F8DB-2A0F-4BF1-A3F35A458F48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7A6FDD00-2429-5BEE-C37A-AAE1BF323218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4BEA767A-060F-257F-3934-1A56A2072F1C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0FE164C5-7516-6EC7-7739-C6720BE07973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C890A0CA-1F25-8602-97D1-824E667F85BC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D3ED16A3-CDCF-520A-79E5-ACD111AF2DB3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3C6FDF29-18B4-9E00-787A-9BA302F610F2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83E9F3C1-1C31-C112-E301-E6F080815E72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0ABF3574-CE56-FA80-EC4A-425C4210024A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70BA70EA-C7D7-B626-E73A-5F6CDAAC8A50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C2465F8-FE00-BA06-CE5D-3E5076B9FB4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D159C7F8-516E-3E42-2CF1-ADA29C8BFBD0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CAE58EC-6581-BEDE-FDFB-2074463DDB5D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330CCEA7-929E-412C-BD78-8AB32F5D1F6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D965BAA2-230D-1C12-5CCC-593018887DA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26707403-625F-D46E-F41B-5A297E2705DB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42F27AF0-D886-3A4B-22E5-9D7C04C38053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A903D0C6-8445-C819-6C53-2E6B3F6F5723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174C5BAA-A6D5-6D67-11F0-55F7BC2D2DFD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DA7185FE-B617-A7E6-5044-5DF8AA5F6224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90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40E69B95-7859-5318-7C7E-3A41CECBB3E0}"/>
                </a:ext>
              </a:extLst>
            </p:cNvPr>
            <p:cNvSpPr txBox="1"/>
            <p:nvPr/>
          </p:nvSpPr>
          <p:spPr>
            <a:xfrm>
              <a:off x="7009712" y="4251204"/>
              <a:ext cx="8173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4125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5A07DC-6584-80C8-8BE7-F954EDCFAC8B}"/>
              </a:ext>
            </a:extLst>
          </p:cNvPr>
          <p:cNvSpPr txBox="1"/>
          <p:nvPr/>
        </p:nvSpPr>
        <p:spPr>
          <a:xfrm>
            <a:off x="1316972" y="1069706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87 + …  = 90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3377584" y="1096030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7" name="Flèche : courbe vers le bas 36">
            <a:extLst>
              <a:ext uri="{FF2B5EF4-FFF2-40B4-BE49-F238E27FC236}">
                <a16:creationId xmlns:a16="http://schemas.microsoft.com/office/drawing/2014/main" id="{D9F2BF9F-92E3-9A91-2403-9C9407008EA0}"/>
              </a:ext>
            </a:extLst>
          </p:cNvPr>
          <p:cNvSpPr/>
          <p:nvPr/>
        </p:nvSpPr>
        <p:spPr>
          <a:xfrm>
            <a:off x="2988692" y="4480706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9CEF59E5-4727-E647-A7C5-98DB491829B8}"/>
              </a:ext>
            </a:extLst>
          </p:cNvPr>
          <p:cNvGrpSpPr/>
          <p:nvPr/>
        </p:nvGrpSpPr>
        <p:grpSpPr>
          <a:xfrm>
            <a:off x="472335" y="4221517"/>
            <a:ext cx="10167956" cy="881571"/>
            <a:chOff x="472335" y="4221517"/>
            <a:chExt cx="10167956" cy="8815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AF0AFD6-2ACE-7319-77B6-474B70E9F0D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CF906D5F-4F20-D5EB-A36D-664F4A7E527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FF9A414-C582-7280-1DC1-1F6F34A0327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93C93F5-A04E-CECD-EECD-2909DEBCF8E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040E1A67-BA26-0878-D7D8-6131D89DB00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E1019E9-4F3B-E671-2DF2-496BB24B4F7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D803549-17BC-241E-14A5-A0F70B2821B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36EF8D-F768-FCAD-B2B6-E2490D21904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2D0882A-D34C-BFA4-9BA5-AAAD831CC6A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6003A38-FC0F-DC3D-E510-86B3866C62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262F7B-F118-D9A6-85A3-20E6FA13A75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FF3147CA-9424-FA6C-FB69-D4A62DAD7D6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2445972-566C-A799-07AA-01E275DC7B2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3E58872-3607-7521-47F9-DB710AF74B0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4B6988C-0064-9182-25D6-0D096B2CD9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690578A7-5DC2-5778-8B9D-D3F7C554561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C71CEC9-B3B1-4AA8-6A00-DA06CD50B38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69BD049-F2DD-FF29-3434-8E66130AA21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048AC91-EBE3-9A51-96D1-2FE9F398087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57E0862-0E2F-1B56-D30E-F02EC91FF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911B0F5F-BBB2-D70B-5F7B-335DB344CC0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C3FF161-A28D-7597-7084-BB703D63BFD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169C54D-C0FA-24CB-23A4-319BCA9784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5D02F82-C54D-A280-7910-ADA3DBF29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B23B47F5-1ADD-6081-1002-CD39E063A6B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E1120890-8408-59F3-7D89-DD5E1E297FA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4252EE7-3EC0-9EF4-1B67-FE15F5B41B4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88082AA0-5AE9-2722-787B-0CD90390E39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432165F-1A83-9A6B-D9E0-E20CB2FED41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558F37D-A1E2-F9BE-A17C-9B1ADE4A0D1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A1D31EB-456C-5E09-FD22-BC92BFE215F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85244F98-C33B-036A-9829-F55F4303FE8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AEEC3F12-8B63-7E61-4EF1-738A7791E16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B475BFE1-EBD1-3A05-3450-9DA5D1653E77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53F6753-E6A9-4695-CBCB-971C4A2E6BEC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90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B202057-49A3-4A58-003D-D08F903446CF}"/>
                </a:ext>
              </a:extLst>
            </p:cNvPr>
            <p:cNvSpPr txBox="1"/>
            <p:nvPr/>
          </p:nvSpPr>
          <p:spPr>
            <a:xfrm>
              <a:off x="7009712" y="4251204"/>
              <a:ext cx="8173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100</a:t>
              </a:r>
            </a:p>
          </p:txBody>
        </p:sp>
      </p:grp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3CD57A-F448-38CE-B1C1-A61006D4C230}"/>
              </a:ext>
            </a:extLst>
          </p:cNvPr>
          <p:cNvCxnSpPr/>
          <p:nvPr/>
        </p:nvCxnSpPr>
        <p:spPr>
          <a:xfrm>
            <a:off x="2997823" y="4728345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lèche : courbe vers le bas 81">
            <a:extLst>
              <a:ext uri="{FF2B5EF4-FFF2-40B4-BE49-F238E27FC236}">
                <a16:creationId xmlns:a16="http://schemas.microsoft.com/office/drawing/2014/main" id="{33631A1A-5923-8208-785A-3B64113AB927}"/>
              </a:ext>
            </a:extLst>
          </p:cNvPr>
          <p:cNvSpPr/>
          <p:nvPr/>
        </p:nvSpPr>
        <p:spPr>
          <a:xfrm>
            <a:off x="3330799" y="4480706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Flèche : courbe vers le bas 6">
            <a:extLst>
              <a:ext uri="{FF2B5EF4-FFF2-40B4-BE49-F238E27FC236}">
                <a16:creationId xmlns:a16="http://schemas.microsoft.com/office/drawing/2014/main" id="{700F758F-6EB6-D9A0-8714-87AFE87D25C8}"/>
              </a:ext>
            </a:extLst>
          </p:cNvPr>
          <p:cNvSpPr/>
          <p:nvPr/>
        </p:nvSpPr>
        <p:spPr>
          <a:xfrm>
            <a:off x="3671161" y="4480281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45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7" grpId="0" animBg="1"/>
      <p:bldP spid="82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3" y="6490151"/>
            <a:ext cx="771847" cy="367849"/>
          </a:xfrm>
        </p:spPr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782948" y="1100447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66 + …  = 70</a:t>
            </a:r>
          </a:p>
        </p:txBody>
      </p:sp>
    </p:spTree>
    <p:extLst>
      <p:ext uri="{BB962C8B-B14F-4D97-AF65-F5344CB8AC3E}">
        <p14:creationId xmlns:p14="http://schemas.microsoft.com/office/powerpoint/2010/main" val="1006908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5A07DC-6584-80C8-8BE7-F954EDCFAC8B}"/>
              </a:ext>
            </a:extLst>
          </p:cNvPr>
          <p:cNvSpPr txBox="1"/>
          <p:nvPr/>
        </p:nvSpPr>
        <p:spPr>
          <a:xfrm>
            <a:off x="1316972" y="1069706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66 + …  = 70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3377584" y="1096030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7" name="Flèche : courbe vers le bas 36">
            <a:extLst>
              <a:ext uri="{FF2B5EF4-FFF2-40B4-BE49-F238E27FC236}">
                <a16:creationId xmlns:a16="http://schemas.microsoft.com/office/drawing/2014/main" id="{D9F2BF9F-92E3-9A91-2403-9C9407008EA0}"/>
              </a:ext>
            </a:extLst>
          </p:cNvPr>
          <p:cNvSpPr/>
          <p:nvPr/>
        </p:nvSpPr>
        <p:spPr>
          <a:xfrm>
            <a:off x="5962145" y="4495449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9CEF59E5-4727-E647-A7C5-98DB491829B8}"/>
              </a:ext>
            </a:extLst>
          </p:cNvPr>
          <p:cNvGrpSpPr/>
          <p:nvPr/>
        </p:nvGrpSpPr>
        <p:grpSpPr>
          <a:xfrm>
            <a:off x="472335" y="4221517"/>
            <a:ext cx="10167956" cy="881571"/>
            <a:chOff x="472335" y="4221517"/>
            <a:chExt cx="10167956" cy="8815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AF0AFD6-2ACE-7319-77B6-474B70E9F0D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CF906D5F-4F20-D5EB-A36D-664F4A7E527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FF9A414-C582-7280-1DC1-1F6F34A0327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93C93F5-A04E-CECD-EECD-2909DEBCF8E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040E1A67-BA26-0878-D7D8-6131D89DB00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E1019E9-4F3B-E671-2DF2-496BB24B4F7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D803549-17BC-241E-14A5-A0F70B2821B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36EF8D-F768-FCAD-B2B6-E2490D21904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2D0882A-D34C-BFA4-9BA5-AAAD831CC6A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6003A38-FC0F-DC3D-E510-86B3866C62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262F7B-F118-D9A6-85A3-20E6FA13A75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FF3147CA-9424-FA6C-FB69-D4A62DAD7D6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2445972-566C-A799-07AA-01E275DC7B2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3E58872-3607-7521-47F9-DB710AF74B0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4B6988C-0064-9182-25D6-0D096B2CD9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690578A7-5DC2-5778-8B9D-D3F7C554561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C71CEC9-B3B1-4AA8-6A00-DA06CD50B38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69BD049-F2DD-FF29-3434-8E66130AA21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048AC91-EBE3-9A51-96D1-2FE9F398087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57E0862-0E2F-1B56-D30E-F02EC91FF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911B0F5F-BBB2-D70B-5F7B-335DB344CC0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C3FF161-A28D-7597-7084-BB703D63BFD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169C54D-C0FA-24CB-23A4-319BCA9784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5D02F82-C54D-A280-7910-ADA3DBF29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B23B47F5-1ADD-6081-1002-CD39E063A6B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E1120890-8408-59F3-7D89-DD5E1E297FA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4252EE7-3EC0-9EF4-1B67-FE15F5B41B4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88082AA0-5AE9-2722-787B-0CD90390E39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432165F-1A83-9A6B-D9E0-E20CB2FED41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558F37D-A1E2-F9BE-A17C-9B1ADE4A0D1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A1D31EB-456C-5E09-FD22-BC92BFE215F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85244F98-C33B-036A-9829-F55F4303FE8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AEEC3F12-8B63-7E61-4EF1-738A7791E16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B475BFE1-EBD1-3A05-3450-9DA5D1653E77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50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53F6753-E6A9-4695-CBCB-971C4A2E6BEC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60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B202057-49A3-4A58-003D-D08F903446CF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70</a:t>
              </a:r>
            </a:p>
          </p:txBody>
        </p:sp>
      </p:grp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3CD57A-F448-38CE-B1C1-A61006D4C230}"/>
              </a:ext>
            </a:extLst>
          </p:cNvPr>
          <p:cNvCxnSpPr/>
          <p:nvPr/>
        </p:nvCxnSpPr>
        <p:spPr>
          <a:xfrm>
            <a:off x="5971276" y="4743088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lèche : courbe vers le bas 81">
            <a:extLst>
              <a:ext uri="{FF2B5EF4-FFF2-40B4-BE49-F238E27FC236}">
                <a16:creationId xmlns:a16="http://schemas.microsoft.com/office/drawing/2014/main" id="{33631A1A-5923-8208-785A-3B64113AB927}"/>
              </a:ext>
            </a:extLst>
          </p:cNvPr>
          <p:cNvSpPr/>
          <p:nvPr/>
        </p:nvSpPr>
        <p:spPr>
          <a:xfrm>
            <a:off x="6304252" y="4495449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Flèche : courbe vers le bas 6">
            <a:extLst>
              <a:ext uri="{FF2B5EF4-FFF2-40B4-BE49-F238E27FC236}">
                <a16:creationId xmlns:a16="http://schemas.microsoft.com/office/drawing/2014/main" id="{700F758F-6EB6-D9A0-8714-87AFE87D25C8}"/>
              </a:ext>
            </a:extLst>
          </p:cNvPr>
          <p:cNvSpPr/>
          <p:nvPr/>
        </p:nvSpPr>
        <p:spPr>
          <a:xfrm>
            <a:off x="6644614" y="4495024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Flèche : courbe vers le bas 7">
            <a:extLst>
              <a:ext uri="{FF2B5EF4-FFF2-40B4-BE49-F238E27FC236}">
                <a16:creationId xmlns:a16="http://schemas.microsoft.com/office/drawing/2014/main" id="{0E1F0B0F-D8D8-6E7A-ABE8-961BE7468829}"/>
              </a:ext>
            </a:extLst>
          </p:cNvPr>
          <p:cNvSpPr/>
          <p:nvPr/>
        </p:nvSpPr>
        <p:spPr>
          <a:xfrm>
            <a:off x="6970050" y="4498318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875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7" grpId="0" animBg="1"/>
      <p:bldP spid="82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3" y="6490151"/>
            <a:ext cx="771847" cy="367849"/>
          </a:xfrm>
        </p:spPr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782948" y="1100447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85 + …  = 90</a:t>
            </a:r>
          </a:p>
        </p:txBody>
      </p:sp>
    </p:spTree>
    <p:extLst>
      <p:ext uri="{BB962C8B-B14F-4D97-AF65-F5344CB8AC3E}">
        <p14:creationId xmlns:p14="http://schemas.microsoft.com/office/powerpoint/2010/main" val="1673123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5A07DC-6584-80C8-8BE7-F954EDCFAC8B}"/>
              </a:ext>
            </a:extLst>
          </p:cNvPr>
          <p:cNvSpPr txBox="1"/>
          <p:nvPr/>
        </p:nvSpPr>
        <p:spPr>
          <a:xfrm>
            <a:off x="1316972" y="1069706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85 + …  = 90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3377584" y="1096030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37" name="Flèche : courbe vers le bas 36">
            <a:extLst>
              <a:ext uri="{FF2B5EF4-FFF2-40B4-BE49-F238E27FC236}">
                <a16:creationId xmlns:a16="http://schemas.microsoft.com/office/drawing/2014/main" id="{D9F2BF9F-92E3-9A91-2403-9C9407008EA0}"/>
              </a:ext>
            </a:extLst>
          </p:cNvPr>
          <p:cNvSpPr/>
          <p:nvPr/>
        </p:nvSpPr>
        <p:spPr>
          <a:xfrm>
            <a:off x="5647225" y="4495449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9CEF59E5-4727-E647-A7C5-98DB491829B8}"/>
              </a:ext>
            </a:extLst>
          </p:cNvPr>
          <p:cNvGrpSpPr/>
          <p:nvPr/>
        </p:nvGrpSpPr>
        <p:grpSpPr>
          <a:xfrm>
            <a:off x="472335" y="4221517"/>
            <a:ext cx="10167956" cy="881571"/>
            <a:chOff x="472335" y="4221517"/>
            <a:chExt cx="10167956" cy="8815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AF0AFD6-2ACE-7319-77B6-474B70E9F0D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CF906D5F-4F20-D5EB-A36D-664F4A7E527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FF9A414-C582-7280-1DC1-1F6F34A0327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93C93F5-A04E-CECD-EECD-2909DEBCF8E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040E1A67-BA26-0878-D7D8-6131D89DB00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E1019E9-4F3B-E671-2DF2-496BB24B4F7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D803549-17BC-241E-14A5-A0F70B2821B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36EF8D-F768-FCAD-B2B6-E2490D21904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2D0882A-D34C-BFA4-9BA5-AAAD831CC6A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6003A38-FC0F-DC3D-E510-86B3866C62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262F7B-F118-D9A6-85A3-20E6FA13A75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FF3147CA-9424-FA6C-FB69-D4A62DAD7D6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2445972-566C-A799-07AA-01E275DC7B2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3E58872-3607-7521-47F9-DB710AF74B0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4B6988C-0064-9182-25D6-0D096B2CD9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690578A7-5DC2-5778-8B9D-D3F7C554561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C71CEC9-B3B1-4AA8-6A00-DA06CD50B38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69BD049-F2DD-FF29-3434-8E66130AA21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048AC91-EBE3-9A51-96D1-2FE9F398087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57E0862-0E2F-1B56-D30E-F02EC91FF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911B0F5F-BBB2-D70B-5F7B-335DB344CC0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C3FF161-A28D-7597-7084-BB703D63BFD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169C54D-C0FA-24CB-23A4-319BCA9784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5D02F82-C54D-A280-7910-ADA3DBF29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B23B47F5-1ADD-6081-1002-CD39E063A6B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E1120890-8408-59F3-7D89-DD5E1E297FA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4252EE7-3EC0-9EF4-1B67-FE15F5B41B4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88082AA0-5AE9-2722-787B-0CD90390E39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432165F-1A83-9A6B-D9E0-E20CB2FED41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558F37D-A1E2-F9BE-A17C-9B1ADE4A0D1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A1D31EB-456C-5E09-FD22-BC92BFE215F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85244F98-C33B-036A-9829-F55F4303FE8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AEEC3F12-8B63-7E61-4EF1-738A7791E16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B475BFE1-EBD1-3A05-3450-9DA5D1653E77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53F6753-E6A9-4695-CBCB-971C4A2E6BEC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B202057-49A3-4A58-003D-D08F903446CF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90</a:t>
              </a:r>
            </a:p>
          </p:txBody>
        </p:sp>
      </p:grp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3CD57A-F448-38CE-B1C1-A61006D4C230}"/>
              </a:ext>
            </a:extLst>
          </p:cNvPr>
          <p:cNvCxnSpPr/>
          <p:nvPr/>
        </p:nvCxnSpPr>
        <p:spPr>
          <a:xfrm>
            <a:off x="5656356" y="4743088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lèche : courbe vers le bas 81">
            <a:extLst>
              <a:ext uri="{FF2B5EF4-FFF2-40B4-BE49-F238E27FC236}">
                <a16:creationId xmlns:a16="http://schemas.microsoft.com/office/drawing/2014/main" id="{33631A1A-5923-8208-785A-3B64113AB927}"/>
              </a:ext>
            </a:extLst>
          </p:cNvPr>
          <p:cNvSpPr/>
          <p:nvPr/>
        </p:nvSpPr>
        <p:spPr>
          <a:xfrm>
            <a:off x="5989332" y="4495449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Flèche : courbe vers le bas 6">
            <a:extLst>
              <a:ext uri="{FF2B5EF4-FFF2-40B4-BE49-F238E27FC236}">
                <a16:creationId xmlns:a16="http://schemas.microsoft.com/office/drawing/2014/main" id="{700F758F-6EB6-D9A0-8714-87AFE87D25C8}"/>
              </a:ext>
            </a:extLst>
          </p:cNvPr>
          <p:cNvSpPr/>
          <p:nvPr/>
        </p:nvSpPr>
        <p:spPr>
          <a:xfrm>
            <a:off x="6329694" y="4495024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Flèche : courbe vers le bas 7">
            <a:extLst>
              <a:ext uri="{FF2B5EF4-FFF2-40B4-BE49-F238E27FC236}">
                <a16:creationId xmlns:a16="http://schemas.microsoft.com/office/drawing/2014/main" id="{0E1F0B0F-D8D8-6E7A-ABE8-961BE7468829}"/>
              </a:ext>
            </a:extLst>
          </p:cNvPr>
          <p:cNvSpPr/>
          <p:nvPr/>
        </p:nvSpPr>
        <p:spPr>
          <a:xfrm>
            <a:off x="6655130" y="4498318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Flèche : courbe vers le bas 8">
            <a:extLst>
              <a:ext uri="{FF2B5EF4-FFF2-40B4-BE49-F238E27FC236}">
                <a16:creationId xmlns:a16="http://schemas.microsoft.com/office/drawing/2014/main" id="{6AA3F716-42D5-D138-7448-42E87FC4D13E}"/>
              </a:ext>
            </a:extLst>
          </p:cNvPr>
          <p:cNvSpPr/>
          <p:nvPr/>
        </p:nvSpPr>
        <p:spPr>
          <a:xfrm>
            <a:off x="6979127" y="4508046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877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7" grpId="0" animBg="1"/>
      <p:bldP spid="82" grpId="0" animBg="1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3" y="6490151"/>
            <a:ext cx="771847" cy="367849"/>
          </a:xfrm>
        </p:spPr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589908" y="1146167"/>
            <a:ext cx="64161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102 + …  = 110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1A3BFDA8-F9A7-3B1E-5256-23080EEEC5F7}"/>
              </a:ext>
            </a:extLst>
          </p:cNvPr>
          <p:cNvGrpSpPr/>
          <p:nvPr/>
        </p:nvGrpSpPr>
        <p:grpSpPr>
          <a:xfrm>
            <a:off x="472335" y="4221517"/>
            <a:ext cx="10167956" cy="881571"/>
            <a:chOff x="472335" y="4221517"/>
            <a:chExt cx="10167956" cy="881571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447E68C8-AF2B-322E-ABE6-DF1B7F77FD7A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9D8767FE-C931-9408-955C-E2ED1ADC014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68CF494F-0E46-1894-02C1-ABCB79ABEEBD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66D646D3-D6E6-36A5-6AD9-FCC4B779B331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0A0DAB20-1F7B-239F-BBEB-B05EF853E24C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004F73AC-B512-01A1-A30C-936DB708E56C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1FE28CF4-63F3-A20C-1105-B89235E7DF72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AA3524B7-79F5-24F6-5E4B-F067C455DA30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36E3DD8-A589-A76D-98FC-678E949BE629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2C34281C-20DF-8B56-0F5A-304737817DDD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7925F6F5-9D3E-577C-FCEC-73EDA70362E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C22C5F06-524C-4F28-B7A5-91D641B81408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4CA05E68-2EE4-7DA7-415E-E70460F17142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9A99F2EA-AD16-C784-C12F-5AB6058FB20F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1B781815-3D4A-0288-032B-96ECA734E45B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E61A76E-071F-FB1F-C122-BA4A60D14413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58E62C9E-A0BF-E950-9097-7B6D8ED13BD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55C44960-7981-A822-2FBE-F2C034C63AFF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88CBF865-1E66-1694-AED8-9DFF64E67A64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994D20BF-E2C3-357B-786A-A693FEA0EFA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CE0E1B2A-8CAA-2527-C03F-49329A7A89D7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029C156B-B5B0-E205-A95C-34254CBE8FBE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8A6611D5-E231-85C6-DCD0-00E59E2161D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41A430CD-4F1D-07A1-DF86-1A9AB2B35CF9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82C28CD8-182F-28EE-157E-F9366667FEF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751C571D-B7EB-0897-A6D9-876CAB3BF863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9615BC30-6280-9287-48E7-7BAFC132EE15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5B601D0F-1C77-B7FB-2431-B6A3578B1765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E1DE545A-DACB-DF7D-AA48-5E30A1D9CEAD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66D66DCC-FE3F-6D8C-EE91-225E9814E69B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4A26E6E5-FF21-D807-9FF7-0C9B3C1753F0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D14B695C-D33D-60BD-5250-D1875F5DC4B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45C0F7A5-23F3-A339-DBBD-803A7449CB9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434D50F5-7127-24A1-8E2B-A06076BF5949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90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F141784-6ADB-23C5-6A27-53F3940A7D6E}"/>
                </a:ext>
              </a:extLst>
            </p:cNvPr>
            <p:cNvSpPr txBox="1"/>
            <p:nvPr/>
          </p:nvSpPr>
          <p:spPr>
            <a:xfrm>
              <a:off x="3583151" y="4251204"/>
              <a:ext cx="8173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100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457B9327-CEE6-0C19-0BDF-0AFCC97B4EF8}"/>
                </a:ext>
              </a:extLst>
            </p:cNvPr>
            <p:cNvSpPr txBox="1"/>
            <p:nvPr/>
          </p:nvSpPr>
          <p:spPr>
            <a:xfrm>
              <a:off x="6901032" y="4251204"/>
              <a:ext cx="8173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03591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9CEF59E5-4727-E647-A7C5-98DB491829B8}"/>
              </a:ext>
            </a:extLst>
          </p:cNvPr>
          <p:cNvGrpSpPr/>
          <p:nvPr/>
        </p:nvGrpSpPr>
        <p:grpSpPr>
          <a:xfrm>
            <a:off x="472335" y="4221517"/>
            <a:ext cx="10167956" cy="881571"/>
            <a:chOff x="472335" y="4221517"/>
            <a:chExt cx="10167956" cy="8815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AF0AFD6-2ACE-7319-77B6-474B70E9F0D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CF906D5F-4F20-D5EB-A36D-664F4A7E527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FF9A414-C582-7280-1DC1-1F6F34A0327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93C93F5-A04E-CECD-EECD-2909DEBCF8E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040E1A67-BA26-0878-D7D8-6131D89DB00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E1019E9-4F3B-E671-2DF2-496BB24B4F7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D803549-17BC-241E-14A5-A0F70B2821B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36EF8D-F768-FCAD-B2B6-E2490D21904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2D0882A-D34C-BFA4-9BA5-AAAD831CC6A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6003A38-FC0F-DC3D-E510-86B3866C62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262F7B-F118-D9A6-85A3-20E6FA13A75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FF3147CA-9424-FA6C-FB69-D4A62DAD7D6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2445972-566C-A799-07AA-01E275DC7B2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3E58872-3607-7521-47F9-DB710AF74B0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4B6988C-0064-9182-25D6-0D096B2CD9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690578A7-5DC2-5778-8B9D-D3F7C554561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C71CEC9-B3B1-4AA8-6A00-DA06CD50B38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69BD049-F2DD-FF29-3434-8E66130AA21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048AC91-EBE3-9A51-96D1-2FE9F398087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57E0862-0E2F-1B56-D30E-F02EC91FF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911B0F5F-BBB2-D70B-5F7B-335DB344CC0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C3FF161-A28D-7597-7084-BB703D63BFD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169C54D-C0FA-24CB-23A4-319BCA9784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5D02F82-C54D-A280-7910-ADA3DBF29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B23B47F5-1ADD-6081-1002-CD39E063A6B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E1120890-8408-59F3-7D89-DD5E1E297FA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4252EE7-3EC0-9EF4-1B67-FE15F5B41B4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88082AA0-5AE9-2722-787B-0CD90390E39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432165F-1A83-9A6B-D9E0-E20CB2FED41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558F37D-A1E2-F9BE-A17C-9B1ADE4A0D1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A1D31EB-456C-5E09-FD22-BC92BFE215F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85244F98-C33B-036A-9829-F55F4303FE8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AEEC3F12-8B63-7E61-4EF1-738A7791E16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B475BFE1-EBD1-3A05-3450-9DA5D1653E77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90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53F6753-E6A9-4695-CBCB-971C4A2E6BEC}"/>
                </a:ext>
              </a:extLst>
            </p:cNvPr>
            <p:cNvSpPr txBox="1"/>
            <p:nvPr/>
          </p:nvSpPr>
          <p:spPr>
            <a:xfrm>
              <a:off x="3583151" y="4251204"/>
              <a:ext cx="8173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100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B202057-49A3-4A58-003D-D08F903446CF}"/>
                </a:ext>
              </a:extLst>
            </p:cNvPr>
            <p:cNvSpPr txBox="1"/>
            <p:nvPr/>
          </p:nvSpPr>
          <p:spPr>
            <a:xfrm>
              <a:off x="6901032" y="4251204"/>
              <a:ext cx="8173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110</a:t>
              </a:r>
            </a:p>
          </p:txBody>
        </p:sp>
      </p:grp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3CD57A-F448-38CE-B1C1-A61006D4C230}"/>
              </a:ext>
            </a:extLst>
          </p:cNvPr>
          <p:cNvCxnSpPr/>
          <p:nvPr/>
        </p:nvCxnSpPr>
        <p:spPr>
          <a:xfrm>
            <a:off x="4644466" y="4728557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31266B50-E1E8-CCEB-807A-BB14F3ACC1D9}"/>
              </a:ext>
            </a:extLst>
          </p:cNvPr>
          <p:cNvSpPr txBox="1"/>
          <p:nvPr/>
        </p:nvSpPr>
        <p:spPr>
          <a:xfrm>
            <a:off x="1589908" y="1146167"/>
            <a:ext cx="64161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102 + …  = 110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4011605" y="1138285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9" name="Flèche : courbe vers le bas 8">
            <a:extLst>
              <a:ext uri="{FF2B5EF4-FFF2-40B4-BE49-F238E27FC236}">
                <a16:creationId xmlns:a16="http://schemas.microsoft.com/office/drawing/2014/main" id="{2ACA149C-8EE9-5F2D-D79E-0F0E5AA1159C}"/>
              </a:ext>
            </a:extLst>
          </p:cNvPr>
          <p:cNvSpPr/>
          <p:nvPr/>
        </p:nvSpPr>
        <p:spPr>
          <a:xfrm>
            <a:off x="4644466" y="4551026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Flèche : courbe vers le bas 9">
            <a:extLst>
              <a:ext uri="{FF2B5EF4-FFF2-40B4-BE49-F238E27FC236}">
                <a16:creationId xmlns:a16="http://schemas.microsoft.com/office/drawing/2014/main" id="{2EBA8BCD-9268-9C7B-7552-27C9A7333526}"/>
              </a:ext>
            </a:extLst>
          </p:cNvPr>
          <p:cNvSpPr/>
          <p:nvPr/>
        </p:nvSpPr>
        <p:spPr>
          <a:xfrm>
            <a:off x="4985280" y="4554491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Flèche : courbe vers le bas 10">
            <a:extLst>
              <a:ext uri="{FF2B5EF4-FFF2-40B4-BE49-F238E27FC236}">
                <a16:creationId xmlns:a16="http://schemas.microsoft.com/office/drawing/2014/main" id="{6D0963BB-F2E6-AC63-2038-FECF69D07616}"/>
              </a:ext>
            </a:extLst>
          </p:cNvPr>
          <p:cNvSpPr/>
          <p:nvPr/>
        </p:nvSpPr>
        <p:spPr>
          <a:xfrm>
            <a:off x="5321932" y="4539601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Flèche : courbe vers le bas 11">
            <a:extLst>
              <a:ext uri="{FF2B5EF4-FFF2-40B4-BE49-F238E27FC236}">
                <a16:creationId xmlns:a16="http://schemas.microsoft.com/office/drawing/2014/main" id="{9F429FDB-6992-5ED9-9A86-69543528B7FB}"/>
              </a:ext>
            </a:extLst>
          </p:cNvPr>
          <p:cNvSpPr/>
          <p:nvPr/>
        </p:nvSpPr>
        <p:spPr>
          <a:xfrm>
            <a:off x="5635125" y="4534218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Flèche : courbe vers le bas 12">
            <a:extLst>
              <a:ext uri="{FF2B5EF4-FFF2-40B4-BE49-F238E27FC236}">
                <a16:creationId xmlns:a16="http://schemas.microsoft.com/office/drawing/2014/main" id="{A97FA572-C2BD-64E7-3B80-34CF94181A7C}"/>
              </a:ext>
            </a:extLst>
          </p:cNvPr>
          <p:cNvSpPr/>
          <p:nvPr/>
        </p:nvSpPr>
        <p:spPr>
          <a:xfrm>
            <a:off x="5966759" y="4536117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Flèche : courbe vers le bas 13">
            <a:extLst>
              <a:ext uri="{FF2B5EF4-FFF2-40B4-BE49-F238E27FC236}">
                <a16:creationId xmlns:a16="http://schemas.microsoft.com/office/drawing/2014/main" id="{5A817A63-BECB-2766-E3F4-4C375785B3B3}"/>
              </a:ext>
            </a:extLst>
          </p:cNvPr>
          <p:cNvSpPr/>
          <p:nvPr/>
        </p:nvSpPr>
        <p:spPr>
          <a:xfrm>
            <a:off x="6299734" y="4535768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Flèche : courbe vers le bas 14">
            <a:extLst>
              <a:ext uri="{FF2B5EF4-FFF2-40B4-BE49-F238E27FC236}">
                <a16:creationId xmlns:a16="http://schemas.microsoft.com/office/drawing/2014/main" id="{AF81C1E0-45F0-C03D-FE88-A5ACD7482615}"/>
              </a:ext>
            </a:extLst>
          </p:cNvPr>
          <p:cNvSpPr/>
          <p:nvPr/>
        </p:nvSpPr>
        <p:spPr>
          <a:xfrm>
            <a:off x="6636386" y="4533713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Flèche : courbe vers le bas 15">
            <a:extLst>
              <a:ext uri="{FF2B5EF4-FFF2-40B4-BE49-F238E27FC236}">
                <a16:creationId xmlns:a16="http://schemas.microsoft.com/office/drawing/2014/main" id="{3C0DE3C0-B3FD-2403-7A7B-9C5E31C92D2B}"/>
              </a:ext>
            </a:extLst>
          </p:cNvPr>
          <p:cNvSpPr/>
          <p:nvPr/>
        </p:nvSpPr>
        <p:spPr>
          <a:xfrm>
            <a:off x="6950543" y="4513711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062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782948" y="1100447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9 + …  = 10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54FBFDA8-395B-633C-727E-769550219EEB}"/>
              </a:ext>
            </a:extLst>
          </p:cNvPr>
          <p:cNvGrpSpPr/>
          <p:nvPr/>
        </p:nvGrpSpPr>
        <p:grpSpPr>
          <a:xfrm>
            <a:off x="472335" y="4221517"/>
            <a:ext cx="10167956" cy="881571"/>
            <a:chOff x="472335" y="4221517"/>
            <a:chExt cx="10167956" cy="881571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ECB666BC-D39E-7E81-B159-86C854CA13AC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C86931F5-2F49-5AEF-4C0B-D2B621445883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6B5E8967-154B-AD30-BA14-6D0E6DA0DBDB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758F4E6E-340F-A221-EFEB-E511E651710D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3591B2AB-0940-96F6-4028-8F01C20F2FFF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E319C24C-0A48-28AB-7D60-2678E070CC06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362DD511-47A5-9AB0-C126-A2876BD732BF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6B9649C5-1E36-B73F-ECB7-A1F400523EF5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071742F1-A334-18F6-42D4-0A147E95AD92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71BF2144-68BD-4E54-4A83-FD1D717C6261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5F1556E1-3538-0CE0-86F1-7CD0E89F6831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5884FF43-C372-CAEC-8666-0B3FD8CA378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7438CB97-6CCF-560F-6197-EFA2A443A52D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6136570C-59A9-2AF6-832C-CBE6545C4D40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CAE5FB4D-F615-5718-86DB-EF653CEE3B92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83ECFA28-2C88-5E6A-0A96-261BE85004FF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EE93B715-D06F-4B5B-FB95-9981D1C7EF01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3A7215E6-9D83-E4D8-17F9-065051257A08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8DAF6D61-8548-738A-1265-5810D4761B29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46C12219-0BC1-DC42-7118-F3D23BB2954D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BCF68D51-93A5-1C13-D70A-855F9BFCA6D5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42885EBF-20C5-CD98-30BD-B699087A4D7D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8EB73129-9C64-4AFC-66A3-B38328EEB7B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D744A2C3-7DAF-DD70-3CF0-EB6B27D9C55B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6248A661-1769-6B45-4067-FDC68E7ECA9B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C793EC45-EE7C-D4D6-ED9B-21C3F77F0B81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53318C62-7488-CBC8-E5AC-CBE30F4399FF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230C9A3A-114E-8D05-48B1-E379B2485DA0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01FB4C10-6816-334B-FE62-960C7E15C793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927058F-AFB4-4441-E011-12E97F09AFC7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3C1DA6D9-B98B-9434-2D9F-3CD740A22806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0A62B3D9-08D9-6CD6-F725-BBF8124F18A5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6D8C2A30-9151-C748-33EC-868205FC5EB3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D4BDBC80-CF0C-70AE-7133-D365F1E61D26}"/>
                </a:ext>
              </a:extLst>
            </p:cNvPr>
            <p:cNvSpPr txBox="1"/>
            <p:nvPr/>
          </p:nvSpPr>
          <p:spPr>
            <a:xfrm>
              <a:off x="472335" y="4221517"/>
              <a:ext cx="44586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38371D76-2DB4-C22C-7B00-77EEAA8EB04E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89C7011B-0F1A-29B1-A965-0BF9BBAFB93B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5A07DC-6584-80C8-8BE7-F954EDCFAC8B}"/>
              </a:ext>
            </a:extLst>
          </p:cNvPr>
          <p:cNvSpPr txBox="1"/>
          <p:nvPr/>
        </p:nvSpPr>
        <p:spPr>
          <a:xfrm>
            <a:off x="1782948" y="1100447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9 + …  = 10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3377584" y="1096030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1</a:t>
            </a: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9CEF59E5-4727-E647-A7C5-98DB491829B8}"/>
              </a:ext>
            </a:extLst>
          </p:cNvPr>
          <p:cNvGrpSpPr/>
          <p:nvPr/>
        </p:nvGrpSpPr>
        <p:grpSpPr>
          <a:xfrm>
            <a:off x="472335" y="4221517"/>
            <a:ext cx="10167956" cy="881571"/>
            <a:chOff x="472335" y="4221517"/>
            <a:chExt cx="10167956" cy="8815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AF0AFD6-2ACE-7319-77B6-474B70E9F0D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CF906D5F-4F20-D5EB-A36D-664F4A7E527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FF9A414-C582-7280-1DC1-1F6F34A0327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93C93F5-A04E-CECD-EECD-2909DEBCF8E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040E1A67-BA26-0878-D7D8-6131D89DB00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E1019E9-4F3B-E671-2DF2-496BB24B4F7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D803549-17BC-241E-14A5-A0F70B2821B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36EF8D-F768-FCAD-B2B6-E2490D21904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2D0882A-D34C-BFA4-9BA5-AAAD831CC6A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6003A38-FC0F-DC3D-E510-86B3866C62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262F7B-F118-D9A6-85A3-20E6FA13A75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FF3147CA-9424-FA6C-FB69-D4A62DAD7D6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2445972-566C-A799-07AA-01E275DC7B2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3E58872-3607-7521-47F9-DB710AF74B0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4B6988C-0064-9182-25D6-0D096B2CD9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690578A7-5DC2-5778-8B9D-D3F7C554561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C71CEC9-B3B1-4AA8-6A00-DA06CD50B38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69BD049-F2DD-FF29-3434-8E66130AA21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048AC91-EBE3-9A51-96D1-2FE9F398087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57E0862-0E2F-1B56-D30E-F02EC91FF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911B0F5F-BBB2-D70B-5F7B-335DB344CC0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C3FF161-A28D-7597-7084-BB703D63BFD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169C54D-C0FA-24CB-23A4-319BCA9784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5D02F82-C54D-A280-7910-ADA3DBF29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B23B47F5-1ADD-6081-1002-CD39E063A6B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E1120890-8408-59F3-7D89-DD5E1E297FA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4252EE7-3EC0-9EF4-1B67-FE15F5B41B4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88082AA0-5AE9-2722-787B-0CD90390E39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432165F-1A83-9A6B-D9E0-E20CB2FED41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558F37D-A1E2-F9BE-A17C-9B1ADE4A0D1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A1D31EB-456C-5E09-FD22-BC92BFE215F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85244F98-C33B-036A-9829-F55F4303FE8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AEEC3F12-8B63-7E61-4EF1-738A7791E16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B475BFE1-EBD1-3A05-3450-9DA5D1653E77}"/>
                </a:ext>
              </a:extLst>
            </p:cNvPr>
            <p:cNvSpPr txBox="1"/>
            <p:nvPr/>
          </p:nvSpPr>
          <p:spPr>
            <a:xfrm>
              <a:off x="472335" y="4221517"/>
              <a:ext cx="44586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53F6753-E6A9-4695-CBCB-971C4A2E6BEC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10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B202057-49A3-4A58-003D-D08F903446CF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20</a:t>
              </a:r>
            </a:p>
          </p:txBody>
        </p:sp>
      </p:grp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3CD57A-F448-38CE-B1C1-A61006D4C230}"/>
              </a:ext>
            </a:extLst>
          </p:cNvPr>
          <p:cNvCxnSpPr/>
          <p:nvPr/>
        </p:nvCxnSpPr>
        <p:spPr>
          <a:xfrm>
            <a:off x="3647802" y="4738679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lèche : courbe vers le bas 81">
            <a:extLst>
              <a:ext uri="{FF2B5EF4-FFF2-40B4-BE49-F238E27FC236}">
                <a16:creationId xmlns:a16="http://schemas.microsoft.com/office/drawing/2014/main" id="{33631A1A-5923-8208-785A-3B64113AB927}"/>
              </a:ext>
            </a:extLst>
          </p:cNvPr>
          <p:cNvSpPr/>
          <p:nvPr/>
        </p:nvSpPr>
        <p:spPr>
          <a:xfrm>
            <a:off x="3662102" y="4495449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92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8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782948" y="1100447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16 + …  = 20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54006CA5-4FAC-E6E2-7A66-89CD955E786E}"/>
              </a:ext>
            </a:extLst>
          </p:cNvPr>
          <p:cNvGrpSpPr/>
          <p:nvPr/>
        </p:nvGrpSpPr>
        <p:grpSpPr>
          <a:xfrm>
            <a:off x="472335" y="4221517"/>
            <a:ext cx="10167956" cy="881571"/>
            <a:chOff x="472335" y="4221517"/>
            <a:chExt cx="10167956" cy="881571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8A753E5D-F495-893B-EFF9-812E9B72178C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EDD3EFD7-0C5F-A850-0029-728B7AFE2EF9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BD601FD0-C938-4B60-2D51-2CA892F7769F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C22E54B4-33A5-99F8-1A09-F83888D66DDB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6002222-ECAD-92B2-FF95-B675027A6F0D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256E4140-EC5E-AEB3-6810-E8D3367B9F46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C34E9407-F4F7-9AA9-166E-920507F367EF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EA4F2EA1-BA6B-B400-4CFE-D3C58CBACCA5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6318431B-C872-1253-F3B7-2B58B9E5C4B2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F813B9F3-2A9E-E071-BB58-5ED80A327CB9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A89CE82D-505F-4449-6FF0-93559058C3E1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0329F319-CD24-C6A7-B726-7727C4E8BD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1E427820-F19D-1626-7A1A-2B77C6A8A27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DB1BB655-4F5D-5C23-AEDE-4F712E8F1A86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05F28784-A81C-4F0F-D8D8-3B7CE4FC06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29AE2033-8908-87B4-DF44-2BB79A03BC2F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7B00256E-5E7E-F3EB-5454-62A86BAA0C51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273F19FD-E9E2-F4D3-D47B-250C928ABDDA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43E3926A-A15A-C234-442C-562939CBB45B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5583486E-B319-009B-7C58-B6F415549896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9255E0C6-922F-4E52-E011-886DC35E85E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09B5B627-739D-F6CD-6B0A-E1F4D4DC45AF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A7F1D0E8-C672-900D-7317-3105B4580857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19542829-1800-AEDB-5ACD-ED68A7585C5D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78578B71-8E2A-36E0-2667-F679D0B3AD5F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E19EB00F-584F-8776-B35E-AD1D369DDB8D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F4A41697-34F6-E247-E035-3D87B0736693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3A86D601-F65A-7D2E-D0CB-EC938C27935E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6C49BCC4-2D15-5089-02EE-549F2E69326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EA0136D-A6EE-277F-C4E6-A7F295CBBA70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67A83254-FAE8-3556-F91F-35C7F73FD91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5220BB64-36C7-DBC3-7F99-B6AAA5CCC9F2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82DF44C7-A4CD-1EF8-57D5-9F3813D60E21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81CFEA93-B171-AE88-07C2-69D8DAF07E01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60DC8EA2-A6B5-E3BB-DD4E-CC4235B54CB4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2FF02DFD-4976-0666-CBB8-25014035A7FB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1092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5A07DC-6584-80C8-8BE7-F954EDCFAC8B}"/>
              </a:ext>
            </a:extLst>
          </p:cNvPr>
          <p:cNvSpPr txBox="1"/>
          <p:nvPr/>
        </p:nvSpPr>
        <p:spPr>
          <a:xfrm>
            <a:off x="1316972" y="1069706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16 + …  = 20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3377584" y="1096030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4</a:t>
            </a: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9CEF59E5-4727-E647-A7C5-98DB491829B8}"/>
              </a:ext>
            </a:extLst>
          </p:cNvPr>
          <p:cNvGrpSpPr/>
          <p:nvPr/>
        </p:nvGrpSpPr>
        <p:grpSpPr>
          <a:xfrm>
            <a:off x="472335" y="4221517"/>
            <a:ext cx="10167956" cy="881571"/>
            <a:chOff x="472335" y="4221517"/>
            <a:chExt cx="10167956" cy="8815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AF0AFD6-2ACE-7319-77B6-474B70E9F0D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CF906D5F-4F20-D5EB-A36D-664F4A7E527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FF9A414-C582-7280-1DC1-1F6F34A0327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93C93F5-A04E-CECD-EECD-2909DEBCF8E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040E1A67-BA26-0878-D7D8-6131D89DB00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E1019E9-4F3B-E671-2DF2-496BB24B4F7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D803549-17BC-241E-14A5-A0F70B2821B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36EF8D-F768-FCAD-B2B6-E2490D21904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2D0882A-D34C-BFA4-9BA5-AAAD831CC6A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6003A38-FC0F-DC3D-E510-86B3866C62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262F7B-F118-D9A6-85A3-20E6FA13A75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FF3147CA-9424-FA6C-FB69-D4A62DAD7D6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2445972-566C-A799-07AA-01E275DC7B2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3E58872-3607-7521-47F9-DB710AF74B0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4B6988C-0064-9182-25D6-0D096B2CD9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690578A7-5DC2-5778-8B9D-D3F7C554561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C71CEC9-B3B1-4AA8-6A00-DA06CD50B38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69BD049-F2DD-FF29-3434-8E66130AA21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048AC91-EBE3-9A51-96D1-2FE9F398087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57E0862-0E2F-1B56-D30E-F02EC91FF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911B0F5F-BBB2-D70B-5F7B-335DB344CC0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C3FF161-A28D-7597-7084-BB703D63BFD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169C54D-C0FA-24CB-23A4-319BCA9784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5D02F82-C54D-A280-7910-ADA3DBF29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B23B47F5-1ADD-6081-1002-CD39E063A6B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E1120890-8408-59F3-7D89-DD5E1E297FA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4252EE7-3EC0-9EF4-1B67-FE15F5B41B4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88082AA0-5AE9-2722-787B-0CD90390E39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432165F-1A83-9A6B-D9E0-E20CB2FED41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558F37D-A1E2-F9BE-A17C-9B1ADE4A0D1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A1D31EB-456C-5E09-FD22-BC92BFE215F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85244F98-C33B-036A-9829-F55F4303FE8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AEEC3F12-8B63-7E61-4EF1-738A7791E16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B475BFE1-EBD1-3A05-3450-9DA5D1653E77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53F6753-E6A9-4695-CBCB-971C4A2E6BEC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20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B202057-49A3-4A58-003D-D08F903446CF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30</a:t>
              </a:r>
            </a:p>
          </p:txBody>
        </p:sp>
      </p:grp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3CD57A-F448-38CE-B1C1-A61006D4C230}"/>
              </a:ext>
            </a:extLst>
          </p:cNvPr>
          <p:cNvCxnSpPr/>
          <p:nvPr/>
        </p:nvCxnSpPr>
        <p:spPr>
          <a:xfrm>
            <a:off x="2640633" y="4738679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Flèche : courbe vers le bas 83">
            <a:extLst>
              <a:ext uri="{FF2B5EF4-FFF2-40B4-BE49-F238E27FC236}">
                <a16:creationId xmlns:a16="http://schemas.microsoft.com/office/drawing/2014/main" id="{87EEBC95-EF63-C0BD-223E-A403B722E06B}"/>
              </a:ext>
            </a:extLst>
          </p:cNvPr>
          <p:cNvSpPr/>
          <p:nvPr/>
        </p:nvSpPr>
        <p:spPr>
          <a:xfrm>
            <a:off x="2640633" y="4537791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5" name="Flèche : courbe vers le bas 84">
            <a:extLst>
              <a:ext uri="{FF2B5EF4-FFF2-40B4-BE49-F238E27FC236}">
                <a16:creationId xmlns:a16="http://schemas.microsoft.com/office/drawing/2014/main" id="{AC6FFDA3-674C-3008-3CFB-CF7197BF3D66}"/>
              </a:ext>
            </a:extLst>
          </p:cNvPr>
          <p:cNvSpPr/>
          <p:nvPr/>
        </p:nvSpPr>
        <p:spPr>
          <a:xfrm>
            <a:off x="2953506" y="4531991"/>
            <a:ext cx="394757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Flèche : courbe vers le bas 6">
            <a:extLst>
              <a:ext uri="{FF2B5EF4-FFF2-40B4-BE49-F238E27FC236}">
                <a16:creationId xmlns:a16="http://schemas.microsoft.com/office/drawing/2014/main" id="{762504EC-2478-EEF4-2659-9EDCA5F85565}"/>
              </a:ext>
            </a:extLst>
          </p:cNvPr>
          <p:cNvSpPr/>
          <p:nvPr/>
        </p:nvSpPr>
        <p:spPr>
          <a:xfrm>
            <a:off x="3300118" y="4526736"/>
            <a:ext cx="394757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Flèche : courbe vers le bas 7">
            <a:extLst>
              <a:ext uri="{FF2B5EF4-FFF2-40B4-BE49-F238E27FC236}">
                <a16:creationId xmlns:a16="http://schemas.microsoft.com/office/drawing/2014/main" id="{2B55B35F-1321-5572-C44F-8CF5B2B1C7CE}"/>
              </a:ext>
            </a:extLst>
          </p:cNvPr>
          <p:cNvSpPr/>
          <p:nvPr/>
        </p:nvSpPr>
        <p:spPr>
          <a:xfrm>
            <a:off x="3636808" y="4526736"/>
            <a:ext cx="394757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491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84" grpId="0" animBg="1"/>
      <p:bldP spid="85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782948" y="1100447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35 + …  = 40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748732BB-C4AF-5787-020F-9865784F6676}"/>
              </a:ext>
            </a:extLst>
          </p:cNvPr>
          <p:cNvGrpSpPr/>
          <p:nvPr/>
        </p:nvGrpSpPr>
        <p:grpSpPr>
          <a:xfrm>
            <a:off x="472335" y="4221517"/>
            <a:ext cx="10167956" cy="881571"/>
            <a:chOff x="472335" y="4221517"/>
            <a:chExt cx="10167956" cy="881571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D194B406-CC20-6279-05B2-DD146FAE9DCB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4626E12D-DECC-67B7-66E8-C48914FDB895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F09F184E-9462-8359-EA37-CC0970EFC531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77B82230-4519-E2F5-3B5E-CC2522951D6F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D9CEF781-3778-E5A2-89F3-B0D553193240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17A74538-55E7-58FA-5E0C-6AFCD2F27437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A5AF6718-9C2A-D703-4456-D00D17201E6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7F0D02-8E58-08AC-33C1-A3BEEB4E9BB3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29D02262-4FFB-5625-9DE9-EA1D0B4AFB0B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B90EA4ED-3C21-686F-E765-057E627EC02B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1590C1E0-647A-9B3D-FBD2-F530FDA15130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42EF59BE-7406-E16B-DAC7-1327AE57800B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7050DF10-8233-F145-2CD2-0D361EA139BA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C117581F-0DB2-BF11-2CAB-3535E5F72855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C60BD9F7-4597-25E8-8BC5-4B8F4FAD6B45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7FDC2816-D50A-6040-0274-63020FFD7E9D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1A8534EB-ED3D-659F-6318-B944F9ACE38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071BCF01-C87A-D949-1E26-CF68300FD948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24CB2B35-22D0-8642-240D-684915704A6A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67C04163-08A5-E384-C56E-5EDD48DCFA82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9DC68CB1-6A20-14B0-7101-C62F60D5306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5A26D087-4BDC-20DF-6C72-155A17D5CF27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A315BA5D-8FE8-40F2-18E9-023778383764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7C21A6DC-FFFC-B071-8A9F-414579A31A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A3C18E64-293C-C8EA-3D8A-70CC4DFE8532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BC0A8A68-1150-D1AA-7AC2-79C19205AF3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777D7A2-E1A7-2620-E8FE-0387207C8AC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C467D386-2695-531A-697B-DD38ABE5DA64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9FE17556-1922-6D25-A3D6-BA7210A21DAB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4B94A1B5-FA3B-AF56-E2D4-DEC6EBFE5F6E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CB9385CD-CCD6-4A73-5898-FB6E31714D32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0CA6BC2B-E21B-B4AD-AAC8-BD59B03497BD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1C2741AB-D6A1-7A5A-9DDB-F4D76A59762C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E46EA619-769C-DC0B-D396-6FDF222E1445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9D4CAB18-CBE4-022D-2853-424CA110F7B9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FE98932-06C2-5DFA-7F45-443E3FAF9ADB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50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0514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5A07DC-6584-80C8-8BE7-F954EDCFAC8B}"/>
              </a:ext>
            </a:extLst>
          </p:cNvPr>
          <p:cNvSpPr txBox="1"/>
          <p:nvPr/>
        </p:nvSpPr>
        <p:spPr>
          <a:xfrm>
            <a:off x="1316972" y="1069706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35 + …  = 40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3377584" y="1096030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5</a:t>
            </a: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9CEF59E5-4727-E647-A7C5-98DB491829B8}"/>
              </a:ext>
            </a:extLst>
          </p:cNvPr>
          <p:cNvGrpSpPr/>
          <p:nvPr/>
        </p:nvGrpSpPr>
        <p:grpSpPr>
          <a:xfrm>
            <a:off x="472335" y="4221517"/>
            <a:ext cx="10167956" cy="881571"/>
            <a:chOff x="472335" y="4221517"/>
            <a:chExt cx="10167956" cy="8815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AF0AFD6-2ACE-7319-77B6-474B70E9F0D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CF906D5F-4F20-D5EB-A36D-664F4A7E527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FF9A414-C582-7280-1DC1-1F6F34A0327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93C93F5-A04E-CECD-EECD-2909DEBCF8E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040E1A67-BA26-0878-D7D8-6131D89DB00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E1019E9-4F3B-E671-2DF2-496BB24B4F7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D803549-17BC-241E-14A5-A0F70B2821B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36EF8D-F768-FCAD-B2B6-E2490D21904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2D0882A-D34C-BFA4-9BA5-AAAD831CC6A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6003A38-FC0F-DC3D-E510-86B3866C62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262F7B-F118-D9A6-85A3-20E6FA13A75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FF3147CA-9424-FA6C-FB69-D4A62DAD7D6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2445972-566C-A799-07AA-01E275DC7B2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3E58872-3607-7521-47F9-DB710AF74B0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4B6988C-0064-9182-25D6-0D096B2CD9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690578A7-5DC2-5778-8B9D-D3F7C554561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C71CEC9-B3B1-4AA8-6A00-DA06CD50B38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69BD049-F2DD-FF29-3434-8E66130AA21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048AC91-EBE3-9A51-96D1-2FE9F398087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57E0862-0E2F-1B56-D30E-F02EC91FF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911B0F5F-BBB2-D70B-5F7B-335DB344CC0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C3FF161-A28D-7597-7084-BB703D63BFD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169C54D-C0FA-24CB-23A4-319BCA9784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5D02F82-C54D-A280-7910-ADA3DBF29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B23B47F5-1ADD-6081-1002-CD39E063A6B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E1120890-8408-59F3-7D89-DD5E1E297FA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4252EE7-3EC0-9EF4-1B67-FE15F5B41B4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88082AA0-5AE9-2722-787B-0CD90390E39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432165F-1A83-9A6B-D9E0-E20CB2FED41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558F37D-A1E2-F9BE-A17C-9B1ADE4A0D1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A1D31EB-456C-5E09-FD22-BC92BFE215F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85244F98-C33B-036A-9829-F55F4303FE8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AEEC3F12-8B63-7E61-4EF1-738A7791E16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B475BFE1-EBD1-3A05-3450-9DA5D1653E77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53F6753-E6A9-4695-CBCB-971C4A2E6BEC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40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B202057-49A3-4A58-003D-D08F903446CF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50</a:t>
              </a:r>
            </a:p>
          </p:txBody>
        </p:sp>
      </p:grp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3CD57A-F448-38CE-B1C1-A61006D4C230}"/>
              </a:ext>
            </a:extLst>
          </p:cNvPr>
          <p:cNvCxnSpPr/>
          <p:nvPr/>
        </p:nvCxnSpPr>
        <p:spPr>
          <a:xfrm>
            <a:off x="2312530" y="4738679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lèche : courbe vers le bas 81">
            <a:extLst>
              <a:ext uri="{FF2B5EF4-FFF2-40B4-BE49-F238E27FC236}">
                <a16:creationId xmlns:a16="http://schemas.microsoft.com/office/drawing/2014/main" id="{33631A1A-5923-8208-785A-3B64113AB927}"/>
              </a:ext>
            </a:extLst>
          </p:cNvPr>
          <p:cNvSpPr/>
          <p:nvPr/>
        </p:nvSpPr>
        <p:spPr>
          <a:xfrm>
            <a:off x="2305878" y="4486632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3" name="Flèche : courbe vers le bas 82">
            <a:extLst>
              <a:ext uri="{FF2B5EF4-FFF2-40B4-BE49-F238E27FC236}">
                <a16:creationId xmlns:a16="http://schemas.microsoft.com/office/drawing/2014/main" id="{1665BC26-59A5-FE2E-32BD-6DED50A2F0F0}"/>
              </a:ext>
            </a:extLst>
          </p:cNvPr>
          <p:cNvSpPr/>
          <p:nvPr/>
        </p:nvSpPr>
        <p:spPr>
          <a:xfrm>
            <a:off x="2633566" y="4482215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4" name="Flèche : courbe vers le bas 83">
            <a:extLst>
              <a:ext uri="{FF2B5EF4-FFF2-40B4-BE49-F238E27FC236}">
                <a16:creationId xmlns:a16="http://schemas.microsoft.com/office/drawing/2014/main" id="{87EEBC95-EF63-C0BD-223E-A403B722E06B}"/>
              </a:ext>
            </a:extLst>
          </p:cNvPr>
          <p:cNvSpPr/>
          <p:nvPr/>
        </p:nvSpPr>
        <p:spPr>
          <a:xfrm>
            <a:off x="2955432" y="4477798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5" name="Flèche : courbe vers le bas 84">
            <a:extLst>
              <a:ext uri="{FF2B5EF4-FFF2-40B4-BE49-F238E27FC236}">
                <a16:creationId xmlns:a16="http://schemas.microsoft.com/office/drawing/2014/main" id="{AC6FFDA3-674C-3008-3CFB-CF7197BF3D66}"/>
              </a:ext>
            </a:extLst>
          </p:cNvPr>
          <p:cNvSpPr/>
          <p:nvPr/>
        </p:nvSpPr>
        <p:spPr>
          <a:xfrm>
            <a:off x="3285351" y="4480620"/>
            <a:ext cx="394757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Flèche : courbe vers le bas 6">
            <a:extLst>
              <a:ext uri="{FF2B5EF4-FFF2-40B4-BE49-F238E27FC236}">
                <a16:creationId xmlns:a16="http://schemas.microsoft.com/office/drawing/2014/main" id="{E171CC72-3A60-FE58-FD27-3733D9749F7A}"/>
              </a:ext>
            </a:extLst>
          </p:cNvPr>
          <p:cNvSpPr/>
          <p:nvPr/>
        </p:nvSpPr>
        <p:spPr>
          <a:xfrm>
            <a:off x="3634598" y="4477798"/>
            <a:ext cx="394757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744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82" grpId="0" animBg="1"/>
      <p:bldP spid="83" grpId="0" animBg="1"/>
      <p:bldP spid="84" grpId="0" animBg="1"/>
      <p:bldP spid="85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782948" y="1100447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68 + …  = 70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2533C78D-0D17-606B-6ED8-28AD551DB86F}"/>
              </a:ext>
            </a:extLst>
          </p:cNvPr>
          <p:cNvGrpSpPr/>
          <p:nvPr/>
        </p:nvGrpSpPr>
        <p:grpSpPr>
          <a:xfrm>
            <a:off x="472335" y="4221517"/>
            <a:ext cx="10167956" cy="881571"/>
            <a:chOff x="472335" y="4221517"/>
            <a:chExt cx="10167956" cy="881571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6AD0E892-B1E2-C08D-9F48-806C52A572E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5284D434-7CB9-4C9C-F34E-DA349D8687C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0B34B278-C5B7-A948-8867-FA35DC84BBB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3177F43C-5EEB-64E8-3380-1678D0843B0C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597A0E40-3F9D-71C4-4410-8D8DA2B6710B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ED3F05EF-C59B-3ED3-8EEC-3CDC4F5F5F93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5C384BCC-1400-F2E3-BDA0-0E5A00074417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9EC87257-F924-99D3-106C-3C5B0A253BC1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9BDA3D2A-3227-88F2-557A-C552251B0026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EB40ED80-C6CD-72C9-6CAE-4F454F26EDB9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35524B68-4D7C-51EA-50F8-4B981246BF88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CCF6DD5A-D55D-629A-8841-75546D8E2B9D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D636A0FD-C645-CE83-468D-7F12B3A9E4D3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4CCA4B1D-5824-5094-9C45-F005673A5279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4D9AB248-5F5E-E28F-21E0-D2157543BB7B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C25DB247-2B86-7207-C7C2-DA2A21F8EB95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45D510E-9EA9-14B3-26A7-CB5C1AD0D0F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4984F820-9FB2-110A-C2F2-19F3695B25C5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42EA3F3A-7B77-5B7D-179D-AD08F726BFA7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CD3F79F9-67C7-052B-BED0-F874D4B77A7B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EFBA1EEA-DD61-6036-60EE-DAC4C126B1F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2DBA9A25-4E1F-52C0-E434-5E67782F8ACD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B64546A6-FFD8-3645-C117-426A67EAF0C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2E9EA36C-8258-94AA-88AA-5A86A175980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738156E1-D5A9-26E4-F3C5-C8A8B224165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208AADD7-CA8A-6906-AADE-F0E2E8574CF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F72B84C2-2CEE-F01E-6B7A-AED69DCF1EF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C6372003-D2C8-A44C-033A-5F977DA2C6FA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59205A8-3163-9BBE-1731-6A3D78006BB8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1AF0F297-DE7A-F34E-4FFD-6590E25E5847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9ED42E53-50FA-6991-5082-1454193317FE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42A893FF-09BA-64E6-EE22-ED3F2BCEFE60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48F42F13-0579-1B58-A18C-C2CEF137D9AA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4FE0BCF4-847D-2003-7E83-C9E2153ACDD0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553BDBAC-944F-6F01-4D74-8B63DCEEC203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1CC1B23A-4F49-30BE-BDCA-DBD907720815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0378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5A07DC-6584-80C8-8BE7-F954EDCFAC8B}"/>
              </a:ext>
            </a:extLst>
          </p:cNvPr>
          <p:cNvSpPr txBox="1"/>
          <p:nvPr/>
        </p:nvSpPr>
        <p:spPr>
          <a:xfrm>
            <a:off x="1316972" y="1069706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68 + …  = 70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3377584" y="1096030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7" name="Flèche : courbe vers le bas 36">
            <a:extLst>
              <a:ext uri="{FF2B5EF4-FFF2-40B4-BE49-F238E27FC236}">
                <a16:creationId xmlns:a16="http://schemas.microsoft.com/office/drawing/2014/main" id="{D9F2BF9F-92E3-9A91-2403-9C9407008EA0}"/>
              </a:ext>
            </a:extLst>
          </p:cNvPr>
          <p:cNvSpPr/>
          <p:nvPr/>
        </p:nvSpPr>
        <p:spPr>
          <a:xfrm>
            <a:off x="3303918" y="4489526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9CEF59E5-4727-E647-A7C5-98DB491829B8}"/>
              </a:ext>
            </a:extLst>
          </p:cNvPr>
          <p:cNvGrpSpPr/>
          <p:nvPr/>
        </p:nvGrpSpPr>
        <p:grpSpPr>
          <a:xfrm>
            <a:off x="472335" y="4221517"/>
            <a:ext cx="10167956" cy="881571"/>
            <a:chOff x="472335" y="4221517"/>
            <a:chExt cx="10167956" cy="8815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AF0AFD6-2ACE-7319-77B6-474B70E9F0D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CF906D5F-4F20-D5EB-A36D-664F4A7E527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FF9A414-C582-7280-1DC1-1F6F34A0327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93C93F5-A04E-CECD-EECD-2909DEBCF8E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040E1A67-BA26-0878-D7D8-6131D89DB00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E1019E9-4F3B-E671-2DF2-496BB24B4F7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D803549-17BC-241E-14A5-A0F70B2821B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36EF8D-F768-FCAD-B2B6-E2490D21904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2D0882A-D34C-BFA4-9BA5-AAAD831CC6A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6003A38-FC0F-DC3D-E510-86B3866C62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262F7B-F118-D9A6-85A3-20E6FA13A75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FF3147CA-9424-FA6C-FB69-D4A62DAD7D6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2445972-566C-A799-07AA-01E275DC7B2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3E58872-3607-7521-47F9-DB710AF74B0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4B6988C-0064-9182-25D6-0D096B2CD9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690578A7-5DC2-5778-8B9D-D3F7C554561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C71CEC9-B3B1-4AA8-6A00-DA06CD50B38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69BD049-F2DD-FF29-3434-8E66130AA21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048AC91-EBE3-9A51-96D1-2FE9F398087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57E0862-0E2F-1B56-D30E-F02EC91FF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911B0F5F-BBB2-D70B-5F7B-335DB344CC0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C3FF161-A28D-7597-7084-BB703D63BFD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169C54D-C0FA-24CB-23A4-319BCA9784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5D02F82-C54D-A280-7910-ADA3DBF29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B23B47F5-1ADD-6081-1002-CD39E063A6B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E1120890-8408-59F3-7D89-DD5E1E297FA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4252EE7-3EC0-9EF4-1B67-FE15F5B41B4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88082AA0-5AE9-2722-787B-0CD90390E39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432165F-1A83-9A6B-D9E0-E20CB2FED41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558F37D-A1E2-F9BE-A17C-9B1ADE4A0D1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A1D31EB-456C-5E09-FD22-BC92BFE215F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85244F98-C33B-036A-9829-F55F4303FE8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AEEC3F12-8B63-7E61-4EF1-738A7791E16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B475BFE1-EBD1-3A05-3450-9DA5D1653E77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53F6753-E6A9-4695-CBCB-971C4A2E6BEC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70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B202057-49A3-4A58-003D-D08F903446CF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</a:t>
              </a:r>
            </a:p>
          </p:txBody>
        </p:sp>
      </p:grp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3CD57A-F448-38CE-B1C1-A61006D4C230}"/>
              </a:ext>
            </a:extLst>
          </p:cNvPr>
          <p:cNvCxnSpPr/>
          <p:nvPr/>
        </p:nvCxnSpPr>
        <p:spPr>
          <a:xfrm>
            <a:off x="3313049" y="4737165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lèche : courbe vers le bas 81">
            <a:extLst>
              <a:ext uri="{FF2B5EF4-FFF2-40B4-BE49-F238E27FC236}">
                <a16:creationId xmlns:a16="http://schemas.microsoft.com/office/drawing/2014/main" id="{33631A1A-5923-8208-785A-3B64113AB927}"/>
              </a:ext>
            </a:extLst>
          </p:cNvPr>
          <p:cNvSpPr/>
          <p:nvPr/>
        </p:nvSpPr>
        <p:spPr>
          <a:xfrm>
            <a:off x="3646025" y="4489526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20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7" grpId="0" animBg="1"/>
      <p:bldP spid="82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230</Words>
  <Application>Microsoft Office PowerPoint</Application>
  <PresentationFormat>Affichage à l'écran (4:3)</PresentationFormat>
  <Paragraphs>100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Calcule le complément sur ton ardoise. </vt:lpstr>
      <vt:lpstr>Correction</vt:lpstr>
      <vt:lpstr>Calcule le complément sur ton ardoise. </vt:lpstr>
      <vt:lpstr>Correction</vt:lpstr>
      <vt:lpstr>Calcule le complément sur ton ardoise. </vt:lpstr>
      <vt:lpstr>Correction</vt:lpstr>
      <vt:lpstr>Calcule le complément sur ton ardoise. </vt:lpstr>
      <vt:lpstr>Correction</vt:lpstr>
      <vt:lpstr>Calcule le complément sur ton ardoise. </vt:lpstr>
      <vt:lpstr>Correction</vt:lpstr>
      <vt:lpstr>Calcule le complément sur ton ardoise. </vt:lpstr>
      <vt:lpstr>Correction</vt:lpstr>
      <vt:lpstr>Calcule le complément sur ton ardoise. </vt:lpstr>
      <vt:lpstr>Correction</vt:lpstr>
      <vt:lpstr>Calcule le complément sur ton ardoise.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64</cp:revision>
  <dcterms:created xsi:type="dcterms:W3CDTF">2023-02-07T14:55:57Z</dcterms:created>
  <dcterms:modified xsi:type="dcterms:W3CDTF">2025-09-16T12:03:12Z</dcterms:modified>
</cp:coreProperties>
</file>